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6858000" cy="12192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144286"/>
    <a:srgbClr val="302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78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32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3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5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1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8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6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9C28-0695-48C7-92B1-33ED4CEF80B7}" type="datetimeFigureOut">
              <a:rPr lang="ru-RU" smtClean="0"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9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-31287" y="2615057"/>
            <a:ext cx="6889287" cy="423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Срок оплаты за ЖКУ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-17276" y="1076766"/>
            <a:ext cx="6875276" cy="665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-31287" y="1065846"/>
            <a:ext cx="6872012" cy="1397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Разъяснения для жителей Московской области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как получить рассрочку за ЖКУ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9240" y="3188231"/>
            <a:ext cx="519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Каждый месяц до 10 числа граждане обязаны оплачивать счета за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ЖКУ.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случае, если оплата осуществляется позже указанного срока и(или) не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полном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объеме начинает формироваться </a:t>
            </a:r>
            <a:r>
              <a:rPr lang="ru-RU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задолженность.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0" y="5402194"/>
            <a:ext cx="6889287" cy="528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Для получения рассрочки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68" y="6017702"/>
            <a:ext cx="66679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Следует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обратиться непосредственно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организацию, перед которой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образовался долг.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Если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платежи начислены правильно, а долги подтвердились, Вы можете попросить организацию дать Вам возможность погасить долг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рассрочку (долг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будет гаситься частями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течение такого количества месяцев, 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котором Вы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договорились с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организацией, предоставляющей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коммунальную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услугу).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После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предоставления рассрочки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платежном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документе появляется информация о ней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размер ежемесячного платежа.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0849794"/>
            <a:ext cx="6858000" cy="13422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ВНИМАНИЕ!!!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Рассрочка не освобождает граждан от текущих счетов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При несоблюдении графика платежей рассрочка прекращает свое действие.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5" y="6123581"/>
            <a:ext cx="363437" cy="4896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74876"/>
            <a:ext cx="1539240" cy="15154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90" y="7668993"/>
            <a:ext cx="365792" cy="49381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90" y="9869771"/>
            <a:ext cx="365792" cy="493819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80" y="47311"/>
            <a:ext cx="755650" cy="9040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0673" y="220119"/>
            <a:ext cx="5862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МИНИСТЕРСТВО ЖИЛИЩНО-КОММУНАЛЬНОГО ХОЗЯЙСТВА МОСКОВСКОЙ ОБЛАСТИ</a:t>
            </a:r>
            <a:endParaRPr lang="ru-RU" sz="21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5450</TotalTime>
  <Words>39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Минакова Ирина Николаевна</dc:creator>
  <cp:lastModifiedBy>SVETA</cp:lastModifiedBy>
  <cp:revision>86</cp:revision>
  <cp:lastPrinted>2022-04-19T14:59:51Z</cp:lastPrinted>
  <dcterms:created xsi:type="dcterms:W3CDTF">2022-04-19T11:53:52Z</dcterms:created>
  <dcterms:modified xsi:type="dcterms:W3CDTF">2023-12-27T14:35:05Z</dcterms:modified>
</cp:coreProperties>
</file>